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9" r:id="rId2"/>
    <p:sldId id="256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8DD79-AC91-4599-80EB-85B9D71E8747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77B76-BEC0-490C-9B81-EEB672AB11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910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77B76-BEC0-490C-9B81-EEB672AB119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71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A75-C639-4FEE-AA98-DF17B45134C4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31AE-04A0-453F-B5E2-A8D981922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01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0">
        <p14:conveyor dir="l"/>
      </p:transition>
    </mc:Choice>
    <mc:Fallback xmlns="">
      <p:transition spd="slow" advTm="2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A75-C639-4FEE-AA98-DF17B45134C4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31AE-04A0-453F-B5E2-A8D981922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50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0">
        <p14:conveyor dir="l"/>
      </p:transition>
    </mc:Choice>
    <mc:Fallback xmlns="">
      <p:transition spd="slow" advTm="2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A75-C639-4FEE-AA98-DF17B45134C4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31AE-04A0-453F-B5E2-A8D981922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27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0">
        <p14:conveyor dir="l"/>
      </p:transition>
    </mc:Choice>
    <mc:Fallback xmlns="">
      <p:transition spd="slow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A75-C639-4FEE-AA98-DF17B45134C4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31AE-04A0-453F-B5E2-A8D981922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44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0">
        <p14:conveyor dir="l"/>
      </p:transition>
    </mc:Choice>
    <mc:Fallback xmlns="">
      <p:transition spd="slow" advTm="2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A75-C639-4FEE-AA98-DF17B45134C4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31AE-04A0-453F-B5E2-A8D981922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2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0">
        <p14:conveyor dir="l"/>
      </p:transition>
    </mc:Choice>
    <mc:Fallback xmlns="">
      <p:transition spd="slow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A75-C639-4FEE-AA98-DF17B45134C4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31AE-04A0-453F-B5E2-A8D981922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86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0">
        <p14:conveyor dir="l"/>
      </p:transition>
    </mc:Choice>
    <mc:Fallback xmlns="">
      <p:transition spd="slow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A75-C639-4FEE-AA98-DF17B45134C4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31AE-04A0-453F-B5E2-A8D981922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87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0">
        <p14:conveyor dir="l"/>
      </p:transition>
    </mc:Choice>
    <mc:Fallback xmlns="">
      <p:transition spd="slow" advTm="2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A75-C639-4FEE-AA98-DF17B45134C4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31AE-04A0-453F-B5E2-A8D981922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76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0">
        <p14:conveyor dir="l"/>
      </p:transition>
    </mc:Choice>
    <mc:Fallback xmlns="">
      <p:transition spd="slow" advTm="2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A75-C639-4FEE-AA98-DF17B45134C4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31AE-04A0-453F-B5E2-A8D981922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28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0">
        <p14:conveyor dir="l"/>
      </p:transition>
    </mc:Choice>
    <mc:Fallback xmlns="">
      <p:transition spd="slow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A75-C639-4FEE-AA98-DF17B45134C4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31AE-04A0-453F-B5E2-A8D981922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73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0">
        <p14:conveyor dir="l"/>
      </p:transition>
    </mc:Choice>
    <mc:Fallback xmlns="">
      <p:transition spd="slow" advTm="2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A75-C639-4FEE-AA98-DF17B45134C4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31AE-04A0-453F-B5E2-A8D981922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73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0">
        <p14:conveyor dir="l"/>
      </p:transition>
    </mc:Choice>
    <mc:Fallback xmlns="">
      <p:transition spd="slow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79A75-C639-4FEE-AA98-DF17B45134C4}" type="datetimeFigureOut">
              <a:rPr lang="ru-RU" smtClean="0"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D31AE-04A0-453F-B5E2-A8D981922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0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Tm="20000">
        <p14:conveyor dir="l"/>
      </p:transition>
    </mc:Choice>
    <mc:Fallback xmlns="">
      <p:transition spd="slow" advTm="20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gif"/><Relationship Id="rId18" Type="http://schemas.openxmlformats.org/officeDocument/2006/relationships/image" Target="../media/image16.gif"/><Relationship Id="rId3" Type="http://schemas.openxmlformats.org/officeDocument/2006/relationships/image" Target="../media/image1.jpg"/><Relationship Id="rId7" Type="http://schemas.openxmlformats.org/officeDocument/2006/relationships/image" Target="../media/image5.gif"/><Relationship Id="rId12" Type="http://schemas.openxmlformats.org/officeDocument/2006/relationships/image" Target="../media/image10.gif"/><Relationship Id="rId17" Type="http://schemas.openxmlformats.org/officeDocument/2006/relationships/image" Target="../media/image15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5" Type="http://schemas.openxmlformats.org/officeDocument/2006/relationships/image" Target="../media/image3.gif"/><Relationship Id="rId15" Type="http://schemas.openxmlformats.org/officeDocument/2006/relationships/image" Target="../media/image13.gif"/><Relationship Id="rId10" Type="http://schemas.openxmlformats.org/officeDocument/2006/relationships/image" Target="../media/image8.gif"/><Relationship Id="rId19" Type="http://schemas.openxmlformats.org/officeDocument/2006/relationships/image" Target="../media/image17.gif"/><Relationship Id="rId4" Type="http://schemas.openxmlformats.org/officeDocument/2006/relationships/image" Target="../media/image2.gif"/><Relationship Id="rId9" Type="http://schemas.openxmlformats.org/officeDocument/2006/relationships/image" Target="../media/image7.gif"/><Relationship Id="rId14" Type="http://schemas.openxmlformats.org/officeDocument/2006/relationships/image" Target="../media/image12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24.gif"/><Relationship Id="rId3" Type="http://schemas.openxmlformats.org/officeDocument/2006/relationships/image" Target="../media/image18.gif"/><Relationship Id="rId7" Type="http://schemas.openxmlformats.org/officeDocument/2006/relationships/image" Target="../media/image21.gif"/><Relationship Id="rId12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gif"/><Relationship Id="rId11" Type="http://schemas.openxmlformats.org/officeDocument/2006/relationships/image" Target="../media/image5.gif"/><Relationship Id="rId5" Type="http://schemas.openxmlformats.org/officeDocument/2006/relationships/image" Target="../media/image19.gif"/><Relationship Id="rId10" Type="http://schemas.openxmlformats.org/officeDocument/2006/relationships/image" Target="../media/image23.gif"/><Relationship Id="rId4" Type="http://schemas.openxmlformats.org/officeDocument/2006/relationships/image" Target="../media/image6.gif"/><Relationship Id="rId9" Type="http://schemas.openxmlformats.org/officeDocument/2006/relationships/image" Target="../media/image2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328"/>
            <a:ext cx="9144000" cy="618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48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328"/>
            <a:ext cx="9144000" cy="618134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48680"/>
            <a:ext cx="952500" cy="95250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24930"/>
            <a:ext cx="952500" cy="952500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278" y="1240296"/>
            <a:ext cx="1519060" cy="813335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647" y="843955"/>
            <a:ext cx="1143000" cy="1133475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14" y="1435864"/>
            <a:ext cx="1143000" cy="1133475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396" y="1527217"/>
            <a:ext cx="1143000" cy="1133475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605438"/>
            <a:ext cx="936104" cy="866763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627" y="440127"/>
            <a:ext cx="942398" cy="872591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753" y="2064696"/>
            <a:ext cx="952500" cy="952500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88" y="2070038"/>
            <a:ext cx="952500" cy="952500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352" y="2609644"/>
            <a:ext cx="616074" cy="623408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994" y="5491266"/>
            <a:ext cx="616074" cy="623408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30" y="4725144"/>
            <a:ext cx="756085" cy="1008112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574" y="3668400"/>
            <a:ext cx="798496" cy="879152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740" y="5731562"/>
            <a:ext cx="589409" cy="589409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276" y="3214913"/>
            <a:ext cx="734825" cy="663713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76" y="5857400"/>
            <a:ext cx="600075" cy="480060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25" y="5874644"/>
            <a:ext cx="600075" cy="48006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147" y="5874644"/>
            <a:ext cx="600075" cy="480060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006" y="5874644"/>
            <a:ext cx="600075" cy="480060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222" y="5874644"/>
            <a:ext cx="600075" cy="48006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081" y="5874644"/>
            <a:ext cx="600075" cy="48006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673" y="5881901"/>
            <a:ext cx="600075" cy="48006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847" y="5871015"/>
            <a:ext cx="600075" cy="480060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694" y="5871015"/>
            <a:ext cx="600075" cy="480060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4452" y="6371712"/>
            <a:ext cx="4572000" cy="7620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15" y="5776654"/>
            <a:ext cx="3121819" cy="54292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82" y="2873725"/>
            <a:ext cx="4381500" cy="76200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83097" y="4191587"/>
            <a:ext cx="2190750" cy="38100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88750" y="4326473"/>
            <a:ext cx="2957513" cy="51435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68" y="3429802"/>
            <a:ext cx="616074" cy="6234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080225"/>
            <a:ext cx="1143000" cy="11334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42" y="3017196"/>
            <a:ext cx="190500" cy="6477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63" y="3022538"/>
            <a:ext cx="3238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41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0"/>
    </mc:Choice>
    <mc:Fallback xmlns="">
      <p:transition advTm="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173" y="1071329"/>
            <a:ext cx="8645315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stral" panose="03090702030407020403" pitchFamily="66" charset="0"/>
              </a:rPr>
              <a:t>Физический фейерверк!</a:t>
            </a:r>
          </a:p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stral" panose="03090702030407020403" pitchFamily="66" charset="0"/>
              </a:rPr>
              <a:t>Только для вас!</a:t>
            </a:r>
          </a:p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stral" panose="03090702030407020403" pitchFamily="66" charset="0"/>
              </a:rPr>
              <a:t>Только сегодня!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istral" panose="03090702030407020403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682486"/>
            <a:ext cx="952500" cy="9525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378" y="3093150"/>
            <a:ext cx="238125" cy="9525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374312"/>
            <a:ext cx="1028700" cy="9525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8" y="3148821"/>
            <a:ext cx="904081" cy="12192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064" y="3346771"/>
            <a:ext cx="1905000" cy="1905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700" y="1110181"/>
            <a:ext cx="495300" cy="4381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813" y="5463396"/>
            <a:ext cx="800100" cy="80962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812" y="4183687"/>
            <a:ext cx="714375" cy="11906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500" y="3232676"/>
            <a:ext cx="381000" cy="1143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60648"/>
            <a:ext cx="1143000" cy="11334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595079"/>
            <a:ext cx="952500" cy="9525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73" y="332656"/>
            <a:ext cx="314325" cy="3048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01" y="5102983"/>
            <a:ext cx="1028700" cy="95250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350" y="4368021"/>
            <a:ext cx="1905000" cy="190500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576" y="203498"/>
            <a:ext cx="714375" cy="119062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139" y="798810"/>
            <a:ext cx="1028700" cy="95250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904" y="2132856"/>
            <a:ext cx="800100" cy="809625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114" y="5217556"/>
            <a:ext cx="495300" cy="43815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394" y="5579233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49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15000">
        <p14:glitter pattern="hexagon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11</Words>
  <Application>Microsoft Office PowerPoint</Application>
  <PresentationFormat>Экран (4:3)</PresentationFormat>
  <Paragraphs>4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PAUTKINA A V</dc:creator>
  <cp:lastModifiedBy>user317-1</cp:lastModifiedBy>
  <cp:revision>44</cp:revision>
  <dcterms:created xsi:type="dcterms:W3CDTF">2014-10-08T17:40:11Z</dcterms:created>
  <dcterms:modified xsi:type="dcterms:W3CDTF">2014-10-14T08:16:25Z</dcterms:modified>
</cp:coreProperties>
</file>